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4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r>
              <a:rPr lang="zh-CN" altLang="en-US" dirty="0"/>
              <a:t>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2024-10-08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作业安排及提交时间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448" y="1412776"/>
            <a:ext cx="8001000" cy="4967287"/>
          </a:xfrm>
        </p:spPr>
        <p:txBody>
          <a:bodyPr/>
          <a:lstStyle/>
          <a:p>
            <a:r>
              <a:rPr lang="zh-CN" altLang="en-US" sz="2400" dirty="0"/>
              <a:t>编程作业任务</a:t>
            </a:r>
            <a:endParaRPr lang="en-US" altLang="zh-CN" sz="2400" dirty="0"/>
          </a:p>
          <a:p>
            <a:pPr lvl="1"/>
            <a:r>
              <a:rPr lang="zh-CN" altLang="en-US" sz="2200" dirty="0"/>
              <a:t>雷登变换投影重建图象</a:t>
            </a:r>
            <a:endParaRPr lang="en-US" altLang="zh-CN" sz="2200" dirty="0"/>
          </a:p>
          <a:p>
            <a:pPr lvl="2"/>
            <a:r>
              <a:rPr lang="zh-CN" altLang="en-US" sz="2000" dirty="0"/>
              <a:t>实现算法，重现课本图</a:t>
            </a:r>
            <a:r>
              <a:rPr lang="en-US" altLang="zh-CN" sz="2000" dirty="0"/>
              <a:t>5.39</a:t>
            </a:r>
            <a:r>
              <a:rPr lang="zh-CN" altLang="en-US" sz="2000" dirty="0"/>
              <a:t>、图</a:t>
            </a:r>
            <a:r>
              <a:rPr lang="en-US" altLang="zh-CN" sz="2000" dirty="0"/>
              <a:t>5.40</a:t>
            </a:r>
            <a:r>
              <a:rPr lang="zh-CN" altLang="en-US" sz="2000" dirty="0"/>
              <a:t>、图</a:t>
            </a:r>
            <a:r>
              <a:rPr lang="en-US" altLang="zh-CN" sz="2000" dirty="0"/>
              <a:t>5.43</a:t>
            </a:r>
            <a:r>
              <a:rPr lang="zh-CN" altLang="en-US" sz="2000" dirty="0"/>
              <a:t>、图</a:t>
            </a:r>
            <a:r>
              <a:rPr lang="en-US" altLang="zh-CN" sz="2000" dirty="0"/>
              <a:t>5.44</a:t>
            </a:r>
            <a:r>
              <a:rPr lang="zh-CN" altLang="en-US" sz="2000" dirty="0"/>
              <a:t>结果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2024</a:t>
            </a:r>
            <a:r>
              <a:rPr lang="zh-CN" altLang="en-US" sz="2400" dirty="0"/>
              <a:t>年</a:t>
            </a:r>
            <a:r>
              <a:rPr lang="en-US" altLang="zh-CN" sz="2400" dirty="0"/>
              <a:t>10</a:t>
            </a:r>
            <a:r>
              <a:rPr lang="zh-CN" altLang="en-US" sz="2400" dirty="0"/>
              <a:t>月</a:t>
            </a:r>
            <a:r>
              <a:rPr lang="en-US" altLang="zh-CN" sz="2400" dirty="0"/>
              <a:t>20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200" dirty="0"/>
              <a:t>要求：提交代码实现和实验报告，打包并压缩</a:t>
            </a:r>
            <a:endParaRPr lang="en-US" altLang="zh-CN" sz="2200" dirty="0"/>
          </a:p>
          <a:p>
            <a:pPr lvl="1"/>
            <a:r>
              <a:rPr lang="zh-CN" altLang="en-US" sz="2200" dirty="0"/>
              <a:t>命名规则：第三次编程作业</a:t>
            </a:r>
            <a:r>
              <a:rPr lang="en-US" altLang="zh-CN" sz="2200" dirty="0"/>
              <a:t>_</a:t>
            </a:r>
            <a:r>
              <a:rPr lang="zh-CN" altLang="en-US" sz="2200" dirty="0"/>
              <a:t>学号</a:t>
            </a:r>
            <a:r>
              <a:rPr lang="en-US" altLang="zh-CN" sz="2200" dirty="0"/>
              <a:t>_</a:t>
            </a:r>
            <a:r>
              <a:rPr lang="zh-CN" altLang="en-US" sz="2200" dirty="0"/>
              <a:t>姓名</a:t>
            </a:r>
            <a:endParaRPr lang="en-US" altLang="zh-CN" sz="2200" dirty="0"/>
          </a:p>
          <a:p>
            <a:pPr lvl="1"/>
            <a:r>
              <a:rPr lang="zh-CN" altLang="en-US" sz="2200" dirty="0"/>
              <a:t>发到邮箱 </a:t>
            </a:r>
            <a:r>
              <a:rPr lang="en-US" altLang="zh-CN" sz="2200" dirty="0">
                <a:hlinkClick r:id="rId2"/>
              </a:rPr>
              <a:t>ustc_dip@163.com</a:t>
            </a:r>
            <a:endParaRPr lang="en-US" altLang="zh-CN" sz="22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每迟交一天，本次实验分数多乘以一次</a:t>
            </a:r>
            <a:r>
              <a:rPr lang="en-US" altLang="zh-CN" sz="2000" dirty="0">
                <a:solidFill>
                  <a:srgbClr val="FF0000"/>
                </a:solidFill>
              </a:rPr>
              <a:t>0.9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6145</TotalTime>
  <Words>96</Words>
  <Application>Microsoft Office PowerPoint</Application>
  <PresentationFormat>全屏显示(4:3)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《数字图像处理》作业</vt:lpstr>
      <vt:lpstr>作业安排及提交时间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3762</cp:revision>
  <dcterms:created xsi:type="dcterms:W3CDTF">2006-10-11T01:50:00Z</dcterms:created>
  <dcterms:modified xsi:type="dcterms:W3CDTF">2024-10-08T06:58:42Z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